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A747E9C-A374-40D4-9F6F-73D9F8B6E12D}">
  <a:tblStyle styleId="{4A747E9C-A374-40D4-9F6F-73D9F8B6E12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0AFA1AA-EF4B-44AB-93E4-CB4849036BA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5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5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5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5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766f631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766f63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766f6314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766f6314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{4A747E9C-A374-40D4-9F6F-73D9F8B6E12D}</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Nigeria</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03226"/>
          <a:ext cx="3000000" cy="3000000"/>
        </p:xfrm>
        <a:graphic>
          <a:graphicData uri="http://schemas.openxmlformats.org/drawingml/2006/table">
            <a:tbl>
              <a:tblPr>
                <a:noFill/>
                <a:tableStyleId>{4A747E9C-A374-40D4-9F6F-73D9F8B6E12D}</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Nnamdi Azikiwe, “The Future of Pan Africanism,” 1962.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Nnamdi Azikiwe was the first President of an independent Nigeria and a leading intellectual voice in African nationalism and Pan-Africanism.</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Slavery played its shameful role in depopulating Africa; capitalism denuded it of its wealth; colonialism deprived it of birthright, and imperialism emasculated its will to live as a human being and to enjoy its fair share of the bounties of the good earth.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Twenty years ago there were in Africa three sovereign States namely: Liberia, Egypt and the Union of South Africa; the other territories were colonies of European States. Ten years ago, there were five African sovereign States, Ethiopia and Libya having joined the select circle. Five years ago, there were eight African States, Sudan, Morocco and Tunisia having gained their independence. Today, there are twenty-eight African States, and by December this year, Tanganyika [part of Tanzania] will join the comity of African nations to bring the total to twenty-nine. It is my considered opinion that these African States can play a constructive role in the international community and, in the light of their bondage under European imperialism they can bring sanity to a world torn by greed, self-interest, and inhumanity.</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To enable the despoiled continent of Africa to come into its own, it must restore the pristine dignity of the Africans themselves, before attempting to revive the stature of man in the councils of the nations. That is one main reason why, on their countries attaining independence, African nationalists have sought to create an image of the African personality which will undertake this sacred mission…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think that Pan-Africanism should be concretized either in the form of regional States or one continental State, whichever is feasible, allowing this to be done voluntarily without upsetting the total sovereignty of the States concerned. If this barrier is hurdled, I suggest that the African States concerned should sign and ratify conventions… guaranteeing fundamental human rights among their citizens, social security among their workers, and collective security among their populations.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Above all, I will suggest that African States should now, as an earnest of their sincere belief in Pan-Africanism, declare a doctrine of non-intervention in the continent of Africa, making it clear that the establishment of the continued existence of any colonial territory in Africa, by any non-African State, shall be regarded as an unfriendly act and an act of aggression against the African States collectively.</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Whether the unity of African States is possible or not depends upon the ability of African leaders to resolve the problems created by the social intercourse of the inhabitants of Africa… these are mainly anthropological, sociological, and ideological, and they affect not only the individual Africans themselves but also their societies. It is my candid opinion that if pursued in the right spirit, most of these problems can be effectively adjusted for the emergence of a fertile soil that will be favourable for the evolution of some sort of association of African States.</a:t>
                      </a:r>
                      <a:endParaRPr sz="1200">
                        <a:solidFill>
                          <a:schemeClr val="dk1"/>
                        </a:solidFill>
                        <a:highlight>
                          <a:srgbClr val="FFFFFF"/>
                        </a:highlight>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Nigeria</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{4A747E9C-A374-40D4-9F6F-73D9F8B6E12D}</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Maria Martin, “‘More Power to Your Great Self’: Nigerian Women’s Activism and the Pan-African Transnationalist Construction of Black Feminism,” in </a:t>
                      </a:r>
                      <a:r>
                        <a:rPr i="1" lang="en" sz="1200">
                          <a:latin typeface="Halant"/>
                          <a:ea typeface="Halant"/>
                          <a:cs typeface="Halant"/>
                          <a:sym typeface="Halant"/>
                        </a:rPr>
                        <a:t>Phylon </a:t>
                      </a:r>
                      <a:r>
                        <a:rPr lang="en" sz="1200">
                          <a:latin typeface="Halant"/>
                          <a:ea typeface="Halant"/>
                          <a:cs typeface="Halant"/>
                          <a:sym typeface="Halant"/>
                        </a:rPr>
                        <a:t>Vol. 53, No. 2, 2016.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Funmilayo Ransome-Kuti, a Nigerian nationalist and women’s rights leader, and Amy Ashwood Garvey, a Jamaican Pan-Africanist and co-founder of the Universal Negro Improvement Association, corresponded in the 1940s about uniting African and Diaspora women to fight colonialism and promote women’s empowerment.</a:t>
                      </a:r>
                      <a:endParaRPr sz="9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Pan-African transnationalist construction of Black </a:t>
                      </a:r>
                      <a:r>
                        <a:rPr lang="en" sz="1200">
                          <a:solidFill>
                            <a:schemeClr val="dk1"/>
                          </a:solidFill>
                          <a:latin typeface="Inter"/>
                          <a:ea typeface="Inter"/>
                          <a:cs typeface="Inter"/>
                          <a:sym typeface="Inter"/>
                        </a:rPr>
                        <a:t>feminist</a:t>
                      </a:r>
                      <a:r>
                        <a:rPr lang="en" sz="1200">
                          <a:solidFill>
                            <a:schemeClr val="dk1"/>
                          </a:solidFill>
                          <a:latin typeface="Inter"/>
                          <a:ea typeface="Inter"/>
                          <a:cs typeface="Inter"/>
                          <a:sym typeface="Inter"/>
                        </a:rPr>
                        <a:t> thought is </a:t>
                      </a:r>
                      <a:r>
                        <a:rPr lang="en" sz="1200">
                          <a:solidFill>
                            <a:schemeClr val="dk1"/>
                          </a:solidFill>
                          <a:latin typeface="Inter"/>
                          <a:ea typeface="Inter"/>
                          <a:cs typeface="Inter"/>
                          <a:sym typeface="Inter"/>
                        </a:rPr>
                        <a:t>exemplified</a:t>
                      </a:r>
                      <a:r>
                        <a:rPr lang="en" sz="1200">
                          <a:solidFill>
                            <a:schemeClr val="dk1"/>
                          </a:solidFill>
                          <a:latin typeface="Inter"/>
                          <a:ea typeface="Inter"/>
                          <a:cs typeface="Inter"/>
                          <a:sym typeface="Inter"/>
                        </a:rPr>
                        <a:t> in a letter dated March 14, 1949 written by Jamaican activist Amy Ashwood Garvey to Funmilayo Ransome-Kuti a humanitarian, gender rights activist, nationalist of Nigeria… In the letter Garvey expressed her desire to continue close communication with Mrs. Kuti about her efforts to “organize the continent” and indicated that she had already been in “contact with large groups of women all over East and South Africa.” She went on to say “it is incumbent upon us to work as one group to coordinate our forces.” Mrs. Garvey stated that she was impressed with Mrs. Kuti’s achievements in the struggle for women’s rights and ended her letter saying “more power to your great self. You are the most potent woman in West Africa.” This letter is indicative of the notion that Black women of Africa and the Diaspora were theorizing about establishing a movement that would be transnational (based on an </a:t>
                      </a:r>
                      <a:r>
                        <a:rPr lang="en" sz="1200">
                          <a:solidFill>
                            <a:schemeClr val="dk1"/>
                          </a:solidFill>
                          <a:latin typeface="Inter"/>
                          <a:ea typeface="Inter"/>
                          <a:cs typeface="Inter"/>
                          <a:sym typeface="Inter"/>
                        </a:rPr>
                        <a:t>interconnectivity</a:t>
                      </a:r>
                      <a:r>
                        <a:rPr lang="en" sz="1200">
                          <a:solidFill>
                            <a:schemeClr val="dk1"/>
                          </a:solidFill>
                          <a:latin typeface="Inter"/>
                          <a:ea typeface="Inter"/>
                          <a:cs typeface="Inter"/>
                          <a:sym typeface="Inter"/>
                        </a:rPr>
                        <a:t> that transcends national borders), Pan-African (grounded in cultural unity among African descendants), and feminist in scope. This Pan-African transnational philosophy shaped African women’s feminist thought during the post WWII/African decolonization era.</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In the same letter to Mrs. Kuti, Ashwood Garvey blesses and supports Kuti as she works to “liberate the minds of Mother Africa.” The minds that she references are most likely those of all Africans (both men and women) in the continent, however the other parts of her letter, where she speaks to organizing African women throughout the continent suggest that she poignantly targeted African women to mobilize them to do the work of building independent nations and also to raise awareness of and address their own issues. Her zeal towards raising the standard of living and consciousness of African women during the era of independence was evident and her directorship of the Afro Women’s Educational Project… Mrs. Kuti had already done much work in mobilizing and inspiring African women throughout the continent and so Garvey thought it prudent to join forces with her as they had similar objectives…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Funmilayo Ransome Kuti travelled around the globe forming bonds of solidarity among women with common agendas in global humanitarianism thereby establishing transnational support for Nigerian women’s groups. The precursor to her extensive travels abroad and connection to women’s organizations throughout Europe and Asia came in 1947 when she served as a delegate of the NCNC [</a:t>
                      </a:r>
                      <a:r>
                        <a:rPr lang="en" sz="1200">
                          <a:solidFill>
                            <a:srgbClr val="001D35"/>
                          </a:solidFill>
                          <a:highlight>
                            <a:srgbClr val="FFFFFF"/>
                          </a:highlight>
                          <a:latin typeface="Inter"/>
                          <a:ea typeface="Inter"/>
                          <a:cs typeface="Inter"/>
                          <a:sym typeface="Inter"/>
                        </a:rPr>
                        <a:t>National Council of Nigeria and the Cameroons] </a:t>
                      </a:r>
                      <a:r>
                        <a:rPr lang="en" sz="1200">
                          <a:solidFill>
                            <a:schemeClr val="dk1"/>
                          </a:solidFill>
                          <a:latin typeface="Inter"/>
                          <a:ea typeface="Inter"/>
                          <a:cs typeface="Inter"/>
                          <a:sym typeface="Inter"/>
                        </a:rPr>
                        <a:t>to London during talks with Britain about obtaining autonomous self-government for the country… While in London she wrote an article for </a:t>
                      </a:r>
                      <a:r>
                        <a:rPr i="1" lang="en" sz="1200">
                          <a:solidFill>
                            <a:schemeClr val="dk1"/>
                          </a:solidFill>
                          <a:latin typeface="Inter"/>
                          <a:ea typeface="Inter"/>
                          <a:cs typeface="Inter"/>
                          <a:sym typeface="Inter"/>
                        </a:rPr>
                        <a:t>The Daily Worker</a:t>
                      </a:r>
                      <a:r>
                        <a:rPr lang="en" sz="1200">
                          <a:solidFill>
                            <a:schemeClr val="dk1"/>
                          </a:solidFill>
                          <a:latin typeface="Inter"/>
                          <a:ea typeface="Inter"/>
                          <a:cs typeface="Inter"/>
                          <a:sym typeface="Inter"/>
                        </a:rPr>
                        <a:t> entitled “We Had Equality Til Britain Came” where she analyzed the effects of colonialism on the status of women through a comparison with their pre-colonial autonomy. Through these means, she built awareness of a common plight and placed Nigerian women’s struggles in the context of the global plight of all women…</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anti-colonial campaigns gained momentum women’s groups utilized the right to self-government, separation from the colonial powers, and Pan-African models as a platform for achieving women’s empowerment as well.</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{90AFA1AA-EF4B-44AB-93E4-CB4849036BA9}</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{90AFA1AA-EF4B-44AB-93E4-CB4849036BA9}</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{90AFA1AA-EF4B-44AB-93E4-CB4849036BA9}</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{90AFA1AA-EF4B-44AB-93E4-CB4849036BA9}</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